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5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777"/>
    <a:srgbClr val="ACD7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23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4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1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5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6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65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24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3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8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27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9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6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64667-BF28-4CB9-95F3-DACFCC95F1EF}" type="datetimeFigureOut">
              <a:rPr lang="en-US" smtClean="0"/>
              <a:t>9/5/18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FECC-9D44-46DF-9FA2-9BCB0680C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14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586" y="2345496"/>
            <a:ext cx="5705462" cy="100301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273777"/>
                </a:solidFill>
                <a:latin typeface="Calibri" charset="0"/>
                <a:ea typeface="Calibri" charset="0"/>
                <a:cs typeface="Calibri" charset="0"/>
              </a:rPr>
              <a:t>How to Use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3429001"/>
            <a:ext cx="5705462" cy="4909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Calibri" charset="0"/>
                <a:ea typeface="Calibri" charset="0"/>
                <a:cs typeface="Calibri" charset="0"/>
              </a:rPr>
              <a:t>These should be used for seminar, workshop and tabletop exercises.</a:t>
            </a:r>
          </a:p>
          <a:p>
            <a:pPr>
              <a:buClr>
                <a:srgbClr val="273777"/>
              </a:buClr>
            </a:pP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This is a standard name tent template.</a:t>
            </a:r>
          </a:p>
          <a:p>
            <a:pPr>
              <a:buClr>
                <a:srgbClr val="273777"/>
              </a:buClr>
            </a:pP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Insert your specific information and logo.</a:t>
            </a:r>
          </a:p>
          <a:p>
            <a:pPr>
              <a:buClr>
                <a:srgbClr val="273777"/>
              </a:buClr>
            </a:pP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Fonts, colors and borders can be changed.</a:t>
            </a:r>
          </a:p>
          <a:p>
            <a:pPr>
              <a:buClr>
                <a:srgbClr val="273777"/>
              </a:buClr>
            </a:pP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Copy the slide to make as many as you need.</a:t>
            </a:r>
          </a:p>
          <a:p>
            <a:endParaRPr lang="en-US" sz="2400" dirty="0">
              <a:latin typeface="Arial Narrow" panose="020B0606020202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3DCF86-72A2-F342-918D-64576FA1A1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407" y="8928698"/>
            <a:ext cx="796877" cy="7968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8BA0C1-FAEF-1E4C-BDFB-5F28595FE3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861" y="9138483"/>
            <a:ext cx="928002" cy="42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9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381976" y="457200"/>
            <a:ext cx="3149600" cy="914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96" y="457200"/>
            <a:ext cx="3149600" cy="9144000"/>
          </a:xfrm>
          <a:prstGeom prst="rect">
            <a:avLst/>
          </a:prstGeom>
          <a:ln>
            <a:noFill/>
          </a:ln>
        </p:spPr>
      </p:pic>
      <p:sp>
        <p:nvSpPr>
          <p:cNvPr id="8" name="Text Box 2"/>
          <p:cNvSpPr txBox="1"/>
          <p:nvPr/>
        </p:nvSpPr>
        <p:spPr>
          <a:xfrm>
            <a:off x="439261" y="616585"/>
            <a:ext cx="2743200" cy="194564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vert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4594066" y="7456170"/>
            <a:ext cx="2743200" cy="1947545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62096" y="457200"/>
            <a:ext cx="7269480" cy="9144000"/>
            <a:chOff x="262096" y="457200"/>
            <a:chExt cx="7269480" cy="9144000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262096" y="457200"/>
              <a:ext cx="3154680" cy="9144000"/>
            </a:xfrm>
            <a:prstGeom prst="rect">
              <a:avLst/>
            </a:prstGeom>
            <a:noFill/>
            <a:ln w="38100">
              <a:solidFill>
                <a:srgbClr val="273777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4376896" y="457200"/>
              <a:ext cx="3154680" cy="9144000"/>
            </a:xfrm>
            <a:prstGeom prst="rect">
              <a:avLst/>
            </a:prstGeom>
            <a:noFill/>
            <a:ln w="38100">
              <a:solidFill>
                <a:srgbClr val="273777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Text Box 9"/>
            <p:cNvSpPr txBox="1"/>
            <p:nvPr/>
          </p:nvSpPr>
          <p:spPr>
            <a:xfrm>
              <a:off x="677473" y="2480644"/>
              <a:ext cx="1626870" cy="63646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vert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0" b="1" dirty="0">
                  <a:solidFill>
                    <a:srgbClr val="273777"/>
                  </a:solidFill>
                  <a:effectLst/>
                  <a:latin typeface="Calibri" charset="0"/>
                  <a:ea typeface="Calibri" charset="0"/>
                  <a:cs typeface="Calibri" charset="0"/>
                </a:rPr>
                <a:t>PUT THE TITLE OF ATTENDEE HERE</a:t>
              </a: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 rot="5400000">
              <a:off x="-1494147" y="4707425"/>
              <a:ext cx="9144000" cy="643549"/>
            </a:xfrm>
            <a:prstGeom prst="rect">
              <a:avLst/>
            </a:prstGeom>
            <a:solidFill>
              <a:srgbClr val="273777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 font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2800" b="1" dirty="0">
                  <a:solidFill>
                    <a:srgbClr val="ACD7C2"/>
                  </a:solidFill>
                  <a:effectLst/>
                  <a:latin typeface="Calibri" charset="0"/>
                  <a:ea typeface="Calibri" charset="0"/>
                  <a:cs typeface="Calibri" charset="0"/>
                </a:rPr>
                <a:t>PUT YOUR INSTITUTION’S NAME HERE</a:t>
              </a:r>
              <a:endParaRPr lang="en-US" sz="1100" dirty="0">
                <a:solidFill>
                  <a:srgbClr val="ACD7C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03317" y="7801448"/>
              <a:ext cx="1804035" cy="1400500"/>
            </a:xfrm>
            <a:prstGeom prst="rect">
              <a:avLst/>
            </a:prstGeom>
          </p:spPr>
        </p:pic>
        <p:pic>
          <p:nvPicPr>
            <p:cNvPr id="13" name="Picture 12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08022" y="864962"/>
              <a:ext cx="1802130" cy="139902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 rot="16200000">
              <a:off x="106757" y="4707425"/>
              <a:ext cx="9144000" cy="643549"/>
            </a:xfrm>
            <a:prstGeom prst="rect">
              <a:avLst/>
            </a:prstGeom>
            <a:solidFill>
              <a:srgbClr val="273777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 font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2800" b="1" dirty="0">
                  <a:solidFill>
                    <a:srgbClr val="ACD7C2"/>
                  </a:solidFill>
                  <a:effectLst/>
                  <a:latin typeface="Calibri" charset="0"/>
                  <a:ea typeface="Calibri" charset="0"/>
                  <a:cs typeface="Calibri" charset="0"/>
                </a:rPr>
                <a:t>PUT YOUR INSTITUTION’S NAME HERE</a:t>
              </a:r>
              <a:endParaRPr lang="en-US" sz="1100" dirty="0">
                <a:solidFill>
                  <a:srgbClr val="ACD7C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9"/>
            <p:cNvSpPr txBox="1"/>
            <p:nvPr/>
          </p:nvSpPr>
          <p:spPr>
            <a:xfrm rot="10800000">
              <a:off x="5561231" y="1231598"/>
              <a:ext cx="1626870" cy="63646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vert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0" b="1" dirty="0">
                  <a:solidFill>
                    <a:srgbClr val="273777"/>
                  </a:solidFill>
                  <a:effectLst/>
                  <a:latin typeface="Calibri" charset="0"/>
                  <a:ea typeface="Calibri" charset="0"/>
                  <a:cs typeface="Calibri" charset="0"/>
                </a:rPr>
                <a:t>PUT THE TITLE OF ATTENDEE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153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74</Words>
  <Application>Microsoft Macintosh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Office Theme</vt:lpstr>
      <vt:lpstr>How to Use this Template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Nora Caplan</dc:creator>
  <cp:lastModifiedBy>Wing-Ki Lo</cp:lastModifiedBy>
  <cp:revision>14</cp:revision>
  <dcterms:created xsi:type="dcterms:W3CDTF">2014-09-12T22:59:33Z</dcterms:created>
  <dcterms:modified xsi:type="dcterms:W3CDTF">2018-09-05T18:26:14Z</dcterms:modified>
</cp:coreProperties>
</file>